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58" r:id="rId5"/>
    <p:sldId id="259" r:id="rId6"/>
    <p:sldId id="260" r:id="rId8"/>
    <p:sldId id="261" r:id="rId9"/>
    <p:sldId id="262" r:id="rId10"/>
    <p:sldId id="263" r:id="rId11"/>
    <p:sldId id="264" r:id="rId12"/>
    <p:sldId id="265" r:id="rId1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0" d="100"/>
          <a:sy n="100" d="100"/>
        </p:scale>
        <p:origin x="-72" y="108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页眉占位符 7169"/>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7171" name="日期占位符 7170"/>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7172" name="幻灯片图像占位符 7171"/>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7173" name="文本占位符 7172"/>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4" name="页脚占位符 7173"/>
          <p:cNvSpPr>
            <a:spLocks noGrp="1"/>
          </p:cNvSpPr>
          <p:nvPr>
            <p:ph type="ftr" sz="quarter" idx="4"/>
          </p:nvPr>
        </p:nvSpPr>
        <p:spPr>
          <a:xfrm>
            <a:off x="0" y="8685213"/>
            <a:ext cx="2971800" cy="457200"/>
          </a:xfrm>
          <a:prstGeom prst="rect">
            <a:avLst/>
          </a:prstGeom>
          <a:noFill/>
          <a:ln w="9525">
            <a:noFill/>
          </a:ln>
        </p:spPr>
        <p:txBody>
          <a:bodyPr anchor="b" anchorCtr="0"/>
          <a:p>
            <a:pPr lvl="0"/>
            <a:endParaRPr lang="zh-CN" altLang="en-US" sz="1200" dirty="0"/>
          </a:p>
        </p:txBody>
      </p:sp>
      <p:sp>
        <p:nvSpPr>
          <p:cNvPr id="7175" name="灯片编号占位符 7174"/>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8194" name="幻灯片图像占位符 8193"/>
          <p:cNvSpPr>
            <a:spLocks noRot="1" noTextEdit="1"/>
          </p:cNvSpPr>
          <p:nvPr>
            <p:ph type="sldImg"/>
          </p:nvPr>
        </p:nvSpPr>
        <p:spPr/>
      </p:sp>
      <p:sp>
        <p:nvSpPr>
          <p:cNvPr id="8195" name="文本占位符 8194"/>
          <p:cNvSpPr>
            <a:spLocks noGrp="1"/>
          </p:cNvSpPr>
          <p:nvPr>
            <p:ph type="body" idx="1"/>
          </p:nvPr>
        </p:nvSpPr>
        <p:spPr/>
        <p:txBody>
          <a:bodyPr/>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half" idx="3"/>
          </p:nvPr>
        </p:nvSpPr>
        <p:spPr>
          <a:xfrm>
            <a:off x="628650" y="4076700"/>
            <a:ext cx="78867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7" name="页脚占位符 6"/>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8" name="灯片编号占位符 7"/>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a:xfrm>
            <a:off x="685800" y="2085975"/>
            <a:ext cx="7772400" cy="76200"/>
          </a:xfrm>
        </p:spPr>
        <p:txBody>
          <a:bodyPr anchor="ctr" anchorCtr="0"/>
          <a:p>
            <a:pPr defTabSz="914400">
              <a:buClrTx/>
              <a:buSzTx/>
              <a:buFontTx/>
              <a:buNone/>
            </a:pPr>
            <a:endParaRPr sz="4000" kern="1200" baseline="0" dirty="0">
              <a:latin typeface="Arial" panose="020B0604020202020204" pitchFamily="34" charset="0"/>
              <a:ea typeface="宋体" panose="02010600030101010101" pitchFamily="2" charset="-122"/>
            </a:endParaRPr>
          </a:p>
        </p:txBody>
      </p:sp>
      <p:sp>
        <p:nvSpPr>
          <p:cNvPr id="2051" name="副标题 2050"/>
          <p:cNvSpPr>
            <a:spLocks noGrp="1"/>
          </p:cNvSpPr>
          <p:nvPr>
            <p:ph type="subTitle" idx="1"/>
          </p:nvPr>
        </p:nvSpPr>
        <p:spPr>
          <a:xfrm>
            <a:off x="1371600" y="4983480"/>
            <a:ext cx="6400800" cy="93980"/>
          </a:xfrm>
        </p:spPr>
        <p:txBody>
          <a:bodyPr/>
          <a:p>
            <a:pPr defTabSz="914400">
              <a:lnSpc>
                <a:spcPct val="80000"/>
              </a:lnSpc>
              <a:buClrTx/>
              <a:buSzTx/>
              <a:buFontTx/>
            </a:pPr>
            <a:endParaRPr sz="2000" kern="1200" baseline="0" dirty="0">
              <a:latin typeface="Arial" panose="020B0604020202020204" pitchFamily="34" charset="0"/>
              <a:ea typeface="宋体" panose="02010600030101010101" pitchFamily="2" charset="-122"/>
            </a:endParaRPr>
          </a:p>
        </p:txBody>
      </p:sp>
      <p:pic>
        <p:nvPicPr>
          <p:cNvPr id="2052" name="图片 2051" descr="yemei"/>
          <p:cNvPicPr>
            <a:picLocks noChangeAspect="1"/>
          </p:cNvPicPr>
          <p:nvPr/>
        </p:nvPicPr>
        <p:blipFill>
          <a:blip r:embed="rId1"/>
          <a:stretch>
            <a:fillRect/>
          </a:stretch>
        </p:blipFill>
        <p:spPr>
          <a:xfrm>
            <a:off x="539750" y="908685"/>
            <a:ext cx="8179435" cy="1301115"/>
          </a:xfrm>
          <a:prstGeom prst="rect">
            <a:avLst/>
          </a:prstGeom>
          <a:noFill/>
          <a:ln w="9525">
            <a:noFill/>
          </a:ln>
        </p:spPr>
      </p:pic>
      <p:pic>
        <p:nvPicPr>
          <p:cNvPr id="2053" name="图片 2052" descr="nzchangfang"/>
          <p:cNvPicPr>
            <a:picLocks noChangeAspect="1"/>
          </p:cNvPicPr>
          <p:nvPr/>
        </p:nvPicPr>
        <p:blipFill>
          <a:blip r:embed="rId2"/>
          <a:stretch>
            <a:fillRect/>
          </a:stretch>
        </p:blipFill>
        <p:spPr>
          <a:xfrm>
            <a:off x="540385" y="2200275"/>
            <a:ext cx="8178800" cy="3149600"/>
          </a:xfrm>
          <a:prstGeom prst="rect">
            <a:avLst/>
          </a:prstGeom>
          <a:noFill/>
          <a:ln w="9525">
            <a:noFill/>
          </a:ln>
        </p:spPr>
      </p:pic>
      <p:sp>
        <p:nvSpPr>
          <p:cNvPr id="2" name="页脚占位符 1"/>
          <p:cNvSpPr>
            <a:spLocks noGrp="1"/>
          </p:cNvSpPr>
          <p:nvPr>
            <p:ph type="ftr" sz="quarter" idx="11"/>
          </p:nvPr>
        </p:nvSpPr>
        <p:spPr>
          <a:xfrm>
            <a:off x="1560830" y="6089015"/>
            <a:ext cx="6821170" cy="632460"/>
          </a:xfrm>
          <a:effectLst>
            <a:glow rad="139700">
              <a:schemeClr val="tx2">
                <a:lumMod val="85000"/>
                <a:lumOff val="15000"/>
                <a:alpha val="40000"/>
              </a:schemeClr>
            </a:glow>
          </a:effectLst>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p:txBody>
      </p:sp>
      <p:pic>
        <p:nvPicPr>
          <p:cNvPr id="3" name="图片 2" descr="nuozhe_logo"/>
          <p:cNvPicPr>
            <a:picLocks noChangeAspect="1"/>
          </p:cNvPicPr>
          <p:nvPr/>
        </p:nvPicPr>
        <p:blipFill>
          <a:blip r:embed="rId3"/>
          <a:stretch>
            <a:fillRect/>
          </a:stretch>
        </p:blipFill>
        <p:spPr>
          <a:xfrm>
            <a:off x="1403985" y="6021070"/>
            <a:ext cx="584835" cy="5251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scene3d>
              <a:camera prst="orthographicFront"/>
              <a:lightRig rig="threePt" dir="t"/>
            </a:scene3d>
          </a:bodyPr>
          <a:p>
            <a:r>
              <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CONTACT US</a:t>
            </a:r>
            <a:endPar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6" name="内容占位符 5" descr="changfang"/>
          <p:cNvPicPr>
            <a:picLocks noChangeAspect="1"/>
          </p:cNvPicPr>
          <p:nvPr>
            <p:ph sz="quarter" idx="1"/>
          </p:nvPr>
        </p:nvPicPr>
        <p:blipFill>
          <a:blip r:embed="rId1"/>
          <a:stretch>
            <a:fillRect/>
          </a:stretch>
        </p:blipFill>
        <p:spPr>
          <a:xfrm>
            <a:off x="1547495" y="1340485"/>
            <a:ext cx="5469255" cy="2849245"/>
          </a:xfrm>
          <a:prstGeom prst="rect">
            <a:avLst/>
          </a:prstGeom>
        </p:spPr>
      </p:pic>
      <p:sp>
        <p:nvSpPr>
          <p:cNvPr id="5" name="文本占位符 4"/>
          <p:cNvSpPr>
            <a:spLocks noGrp="1"/>
          </p:cNvSpPr>
          <p:nvPr>
            <p:ph type="body" sz="half" idx="3"/>
          </p:nvPr>
        </p:nvSpPr>
        <p:spPr>
          <a:xfrm>
            <a:off x="755650" y="4653280"/>
            <a:ext cx="7938770" cy="1706245"/>
          </a:xfrm>
        </p:spPr>
        <p:txBody>
          <a:bodyPr/>
          <a:p>
            <a:pPr marL="0" indent="0">
              <a:buNone/>
            </a:pPr>
            <a:r>
              <a:rPr lang="en-US" altLang="zh-CN" sz="2000"/>
              <a:t>Add.:No.6 Factory building,199 Fucheng Road,Yushan Town, Kunshan City,Jiangsu Province,P.R.China</a:t>
            </a:r>
            <a:endParaRPr lang="en-US" altLang="zh-CN" sz="2000"/>
          </a:p>
          <a:p>
            <a:pPr marL="0" indent="0">
              <a:buNone/>
            </a:pPr>
            <a:r>
              <a:rPr lang="en-US" altLang="zh-CN" sz="2000"/>
              <a:t>Tel.:86-13862608851</a:t>
            </a:r>
            <a:endParaRPr lang="en-US" altLang="zh-CN" sz="2000"/>
          </a:p>
          <a:p>
            <a:pPr marL="0" indent="0">
              <a:buNone/>
            </a:pPr>
            <a:r>
              <a:rPr lang="en-US" altLang="zh-CN" sz="2000"/>
              <a:t>Email:nz@ks-nuozhe.com</a:t>
            </a:r>
            <a:endParaRPr lang="en-US" altLang="zh-CN" sz="2000"/>
          </a:p>
          <a:p>
            <a:pPr marL="0" indent="0">
              <a:buNone/>
            </a:pPr>
            <a:r>
              <a:rPr lang="en-US" altLang="zh-CN" sz="2000"/>
              <a:t>Webpage:https://ks-nuozhe.com</a:t>
            </a:r>
            <a:endParaRPr lang="en-US" altLang="zh-CN" sz="2000"/>
          </a:p>
        </p:txBody>
      </p:sp>
      <p:sp>
        <p:nvSpPr>
          <p:cNvPr id="3" name="页脚占位符 2"/>
          <p:cNvSpPr>
            <a:spLocks noGrp="1"/>
          </p:cNvSpPr>
          <p:nvPr>
            <p:ph type="ftr" sz="quarter" idx="11"/>
          </p:nvPr>
        </p:nvSpPr>
        <p:spPr>
          <a:xfrm>
            <a:off x="323215" y="4234180"/>
            <a:ext cx="8088630" cy="462915"/>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a:p>
            <a:pPr lvl="0"/>
            <a:endParaRPr lang="zh-CN" altLang="en-US" sz="1800" dirty="0">
              <a:latin typeface="Arial" panose="020B0604020202020204" pitchFamily="34" charset="0"/>
            </a:endParaRPr>
          </a:p>
        </p:txBody>
      </p:sp>
      <p:pic>
        <p:nvPicPr>
          <p:cNvPr id="4" name="图片 3" descr="nuozhe_logo"/>
          <p:cNvPicPr>
            <a:picLocks noChangeAspect="1"/>
          </p:cNvPicPr>
          <p:nvPr/>
        </p:nvPicPr>
        <p:blipFill>
          <a:blip r:embed="rId2"/>
          <a:stretch>
            <a:fillRect/>
          </a:stretch>
        </p:blipFill>
        <p:spPr>
          <a:xfrm>
            <a:off x="827405" y="4112895"/>
            <a:ext cx="650240" cy="584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3073"/>
          <p:cNvSpPr>
            <a:spLocks noGrp="1"/>
          </p:cNvSpPr>
          <p:nvPr>
            <p:ph type="title"/>
          </p:nvPr>
        </p:nvSpPr>
        <p:spPr>
          <a:xfrm>
            <a:off x="395288" y="404813"/>
            <a:ext cx="8229600" cy="1143000"/>
          </a:xfrm>
        </p:spPr>
        <p:txBody>
          <a:bodyPr anchor="ctr" anchorCtr="0">
            <a:scene3d>
              <a:camera prst="orthographicFront"/>
              <a:lightRig rig="threePt" dir="t"/>
            </a:scene3d>
          </a:bodyPr>
          <a:p>
            <a:r>
              <a:rPr lang="en-US" altLang="zh-CN">
                <a:ln w="6600">
                  <a:solidFill>
                    <a:schemeClr val="accent2"/>
                  </a:solidFill>
                  <a:prstDash val="solid"/>
                </a:ln>
                <a:solidFill>
                  <a:srgbClr val="FFFFFF"/>
                </a:solidFill>
                <a:effectLst>
                  <a:outerShdw dist="38100" dir="2700000" algn="tl" rotWithShape="0">
                    <a:schemeClr val="accent2"/>
                  </a:outerShdw>
                </a:effectLst>
              </a:rPr>
              <a:t>COMPANY PROFILE</a:t>
            </a:r>
            <a:endParaRPr lang="en-US" altLang="zh-CN">
              <a:ln w="6600">
                <a:solidFill>
                  <a:schemeClr val="accent2"/>
                </a:solidFill>
                <a:prstDash val="solid"/>
              </a:ln>
              <a:solidFill>
                <a:srgbClr val="FFFFFF"/>
              </a:solidFill>
              <a:effectLst>
                <a:outerShdw dist="38100" dir="2700000" algn="tl" rotWithShape="0">
                  <a:schemeClr val="accent2"/>
                </a:outerShdw>
              </a:effectLst>
            </a:endParaRPr>
          </a:p>
        </p:txBody>
      </p:sp>
      <p:sp>
        <p:nvSpPr>
          <p:cNvPr id="3075" name="文本占位符 3074"/>
          <p:cNvSpPr>
            <a:spLocks noGrp="1"/>
          </p:cNvSpPr>
          <p:nvPr>
            <p:ph type="body" idx="1"/>
          </p:nvPr>
        </p:nvSpPr>
        <p:spPr>
          <a:xfrm>
            <a:off x="457200" y="1844675"/>
            <a:ext cx="8229600" cy="3889375"/>
          </a:xfrm>
        </p:spPr>
        <p:txBody>
          <a:bodyPr/>
          <a:p>
            <a:pPr fontAlgn="ctr">
              <a:lnSpc>
                <a:spcPct val="80000"/>
              </a:lnSpc>
              <a:buNone/>
            </a:pPr>
            <a:r>
              <a:rPr lang="en-US" altLang="zh-CN" sz="2000"/>
              <a:t>            </a:t>
            </a:r>
            <a:r>
              <a:rPr lang="en-US" altLang="zh-CN" sz="2000" err="1"/>
              <a:t>Kunshan</a:t>
            </a:r>
            <a:r>
              <a:rPr lang="en-US" altLang="zh-CN" sz="2000"/>
              <a:t> </a:t>
            </a:r>
            <a:r>
              <a:rPr lang="en-US" altLang="zh-CN" sz="2000" err="1"/>
              <a:t>Nuozhe</a:t>
            </a:r>
            <a:r>
              <a:rPr lang="en-US" altLang="zh-CN" sz="2000"/>
              <a:t> Electronic Technology Co., Ltd. was established on December 15, 2017. The company is located in the core area of advanced manufacturing industry in </a:t>
            </a:r>
            <a:r>
              <a:rPr lang="en-US" altLang="zh-CN" sz="2000" err="1"/>
              <a:t>Kunshan</a:t>
            </a:r>
            <a:r>
              <a:rPr lang="en-US" altLang="zh-CN" sz="2000"/>
              <a:t> City, </a:t>
            </a:r>
            <a:r>
              <a:rPr lang="en-US" altLang="zh-CN" sz="2000" err="1"/>
              <a:t>Yushan</a:t>
            </a:r>
            <a:r>
              <a:rPr lang="en-US" altLang="zh-CN" sz="2000"/>
              <a:t> Town Industrial Park, which is part of the Yangtze River Delta region. </a:t>
            </a:r>
            <a:endParaRPr lang="en-US" altLang="zh-CN" sz="2000"/>
          </a:p>
          <a:p>
            <a:pPr fontAlgn="ctr">
              <a:lnSpc>
                <a:spcPct val="80000"/>
              </a:lnSpc>
              <a:buNone/>
            </a:pPr>
            <a:r>
              <a:rPr lang="en-US" altLang="zh-CN" sz="2000"/>
              <a:t>            It specializes in the technical research and development, processing, and sales of electronic products and spare parts molds, fixtures, stamping parts, and die-cut components. </a:t>
            </a:r>
            <a:endParaRPr lang="en-US" altLang="zh-CN" sz="2000"/>
          </a:p>
          <a:p>
            <a:pPr fontAlgn="ctr">
              <a:lnSpc>
                <a:spcPct val="80000"/>
              </a:lnSpc>
              <a:buNone/>
            </a:pPr>
            <a:r>
              <a:rPr lang="en-US" altLang="zh-CN" sz="2000"/>
              <a:t>            Relying on the advantages of regional industrial chains, it focuses on providing high-precision hardware component solutions for the electronics, communication, automotive, and other fields. The company has always adhered to the team spirit and corporate philosophy of </a:t>
            </a:r>
            <a:r>
              <a:rPr lang="en-US" altLang="zh-CN" sz="2000" b="1"/>
              <a:t>unity, dedication, responsibility, tolerance, innovation, and efficiency</a:t>
            </a:r>
            <a:r>
              <a:rPr lang="en-US" altLang="zh-CN" sz="2000"/>
              <a:t>, striving to continuously meet customer needs with wholehearted efforts. </a:t>
            </a:r>
            <a:endParaRPr lang="en-US" altLang="zh-CN" sz="2000" dirty="0"/>
          </a:p>
        </p:txBody>
      </p:sp>
      <p:sp>
        <p:nvSpPr>
          <p:cNvPr id="2" name="页脚占位符 1"/>
          <p:cNvSpPr>
            <a:spLocks noGrp="1"/>
          </p:cNvSpPr>
          <p:nvPr>
            <p:ph type="ftr" sz="quarter" idx="11"/>
          </p:nvPr>
        </p:nvSpPr>
        <p:spPr>
          <a:xfrm>
            <a:off x="1028065" y="6071870"/>
            <a:ext cx="7614920" cy="649605"/>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p:txBody>
      </p:sp>
      <p:pic>
        <p:nvPicPr>
          <p:cNvPr id="3" name="图片 2" descr="nuozhe_logo"/>
          <p:cNvPicPr>
            <a:picLocks noChangeAspect="1"/>
          </p:cNvPicPr>
          <p:nvPr/>
        </p:nvPicPr>
        <p:blipFill>
          <a:blip r:embed="rId1"/>
          <a:stretch>
            <a:fillRect/>
          </a:stretch>
        </p:blipFill>
        <p:spPr>
          <a:xfrm>
            <a:off x="1259840" y="6000115"/>
            <a:ext cx="584835" cy="514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title"/>
          </p:nvPr>
        </p:nvSpPr>
        <p:spPr/>
        <p:txBody>
          <a:bodyPr anchor="ctr" anchorCtr="0">
            <a:scene3d>
              <a:camera prst="orthographicFront"/>
              <a:lightRig rig="threePt" dir="t"/>
            </a:scene3d>
          </a:bodyPr>
          <a:p>
            <a:r>
              <a:rPr lang="en-US" altLang="zh-CN">
                <a:ln w="9525">
                  <a:solidFill>
                    <a:schemeClr val="bg1"/>
                  </a:solidFill>
                  <a:prstDash val="solid"/>
                </a:ln>
                <a:solidFill>
                  <a:schemeClr val="tx1"/>
                </a:solidFill>
                <a:effectLst>
                  <a:outerShdw blurRad="12700" dist="38100" dir="2700000" algn="tl" rotWithShape="0">
                    <a:schemeClr val="bg1">
                      <a:lumMod val="50000"/>
                    </a:schemeClr>
                  </a:outerShdw>
                </a:effectLst>
              </a:rPr>
              <a:t>MAIN BUSINESS</a:t>
            </a:r>
            <a:endParaRPr lang="en-US" altLang="zh-CN">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099" name="文本占位符 4098"/>
          <p:cNvSpPr>
            <a:spLocks noGrp="1"/>
          </p:cNvSpPr>
          <p:nvPr>
            <p:ph type="body" idx="1"/>
          </p:nvPr>
        </p:nvSpPr>
        <p:spPr>
          <a:xfrm>
            <a:off x="457200" y="1600200"/>
            <a:ext cx="8229600" cy="4276725"/>
          </a:xfrm>
        </p:spPr>
        <p:txBody>
          <a:bodyPr/>
          <a:p>
            <a:pPr>
              <a:lnSpc>
                <a:spcPct val="80000"/>
              </a:lnSpc>
              <a:buNone/>
            </a:pPr>
            <a:r>
              <a:rPr lang="en-US" altLang="zh-CN" sz="1800"/>
              <a:t>      </a:t>
            </a:r>
            <a:r>
              <a:rPr lang="en-US" altLang="zh-CN" sz="2400" b="1"/>
              <a:t>Production and Development of Stamped Parts</a:t>
            </a:r>
            <a:r>
              <a:rPr lang="en-US" altLang="zh-CN" sz="1800"/>
              <a:t> </a:t>
            </a:r>
            <a:endParaRPr lang="en-US" altLang="zh-CN" sz="1800"/>
          </a:p>
          <a:p>
            <a:pPr>
              <a:lnSpc>
                <a:spcPct val="80000"/>
              </a:lnSpc>
              <a:buNone/>
            </a:pPr>
            <a:r>
              <a:rPr lang="en-US" altLang="zh-CN" sz="1800"/>
              <a:t>     </a:t>
            </a:r>
            <a:endParaRPr lang="en-US" altLang="zh-CN" sz="1800"/>
          </a:p>
          <a:p>
            <a:pPr>
              <a:lnSpc>
                <a:spcPct val="80000"/>
              </a:lnSpc>
              <a:buNone/>
            </a:pPr>
            <a:r>
              <a:rPr lang="en-US" altLang="zh-CN" sz="1800"/>
              <a:t>      Integrating mold design, stamping forming, and surface treatment, adopting      fully automated production lines and CNC precision machining technology, offering one-stop services from material selection, process optimization to batch delivery, with rapid response and cost control advantages to help customers upgrade their products. </a:t>
            </a:r>
            <a:endParaRPr lang="en-US" altLang="zh-CN" sz="1800"/>
          </a:p>
          <a:p>
            <a:pPr>
              <a:lnSpc>
                <a:spcPct val="80000"/>
              </a:lnSpc>
              <a:buNone/>
            </a:pPr>
            <a:r>
              <a:rPr lang="en-US" altLang="zh-CN" sz="1800" b="1"/>
              <a:t>      </a:t>
            </a:r>
            <a:endParaRPr lang="en-US" altLang="zh-CN" sz="1800" b="1"/>
          </a:p>
          <a:p>
            <a:pPr>
              <a:lnSpc>
                <a:spcPct val="80000"/>
              </a:lnSpc>
              <a:buNone/>
            </a:pPr>
            <a:r>
              <a:rPr lang="en-US" altLang="zh-CN" sz="1800" b="1"/>
              <a:t>      </a:t>
            </a:r>
            <a:r>
              <a:rPr lang="en-US" altLang="zh-CN" sz="2400" b="1"/>
              <a:t>Development and Production of Die-Cutting Parts</a:t>
            </a:r>
            <a:r>
              <a:rPr lang="en-US" altLang="zh-CN" sz="1800"/>
              <a:t> </a:t>
            </a:r>
            <a:endParaRPr lang="en-US" altLang="zh-CN" sz="1800"/>
          </a:p>
          <a:p>
            <a:pPr>
              <a:lnSpc>
                <a:spcPct val="80000"/>
              </a:lnSpc>
              <a:buNone/>
            </a:pPr>
            <a:r>
              <a:rPr lang="en-US" altLang="zh-CN" sz="1800"/>
              <a:t>      </a:t>
            </a:r>
            <a:endParaRPr lang="en-US" altLang="zh-CN" sz="1800"/>
          </a:p>
          <a:p>
            <a:pPr>
              <a:lnSpc>
                <a:spcPct val="80000"/>
              </a:lnSpc>
              <a:buNone/>
            </a:pPr>
            <a:r>
              <a:rPr lang="en-US" altLang="zh-CN" sz="1800"/>
              <a:t>      R&amp;D and manufacturing of die-cutting parts, equipped with fully automated die-cutting production lines and laser cutting technology, specializing in the processing of complex irregular shapes such as adhesive materials, foam, film, etc. Products include mobile phone sealing rings, display screen gaskets, insulation sheets for new energy batteries, etc. </a:t>
            </a:r>
            <a:endParaRPr lang="en-US" altLang="zh-CN" sz="1800" dirty="0"/>
          </a:p>
        </p:txBody>
      </p:sp>
      <p:sp>
        <p:nvSpPr>
          <p:cNvPr id="2" name="页脚占位符 1"/>
          <p:cNvSpPr>
            <a:spLocks noGrp="1"/>
          </p:cNvSpPr>
          <p:nvPr>
            <p:ph type="ftr" sz="quarter" idx="11"/>
          </p:nvPr>
        </p:nvSpPr>
        <p:spPr>
          <a:xfrm>
            <a:off x="1223645" y="5949315"/>
            <a:ext cx="7220585" cy="476250"/>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p:txBody>
      </p:sp>
      <p:pic>
        <p:nvPicPr>
          <p:cNvPr id="3" name="图片 2" descr="nuozhe_logo"/>
          <p:cNvPicPr>
            <a:picLocks noChangeAspect="1"/>
          </p:cNvPicPr>
          <p:nvPr/>
        </p:nvPicPr>
        <p:blipFill>
          <a:blip r:embed="rId1"/>
          <a:stretch>
            <a:fillRect/>
          </a:stretch>
        </p:blipFill>
        <p:spPr>
          <a:xfrm>
            <a:off x="1331595" y="5877560"/>
            <a:ext cx="573405" cy="5149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5" name="标题 5124"/>
          <p:cNvSpPr>
            <a:spLocks noGrp="1"/>
          </p:cNvSpPr>
          <p:nvPr>
            <p:ph type="title"/>
          </p:nvPr>
        </p:nvSpPr>
        <p:spPr/>
        <p:txBody>
          <a:bodyPr anchor="ctr" anchorCtr="0">
            <a:scene3d>
              <a:camera prst="orthographicFront"/>
              <a:lightRig rig="threePt" dir="t"/>
            </a:scene3d>
          </a:bodyPr>
          <a:p>
            <a:r>
              <a:rPr lang="en-US" altLang="zh-C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PRODUCT SHOWCASE</a:t>
            </a:r>
            <a:endParaRPr lang="en-US" altLang="zh-C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5124" name="内容占位符 5123" descr="mqcj"/>
          <p:cNvPicPr>
            <a:picLocks noChangeAspect="1"/>
          </p:cNvPicPr>
          <p:nvPr>
            <p:ph sz="quarter" idx="1"/>
          </p:nvPr>
        </p:nvPicPr>
        <p:blipFill>
          <a:blip r:embed="rId1"/>
          <a:stretch>
            <a:fillRect/>
          </a:stretch>
        </p:blipFill>
        <p:spPr>
          <a:xfrm>
            <a:off x="395288" y="1628775"/>
            <a:ext cx="3995737" cy="2808288"/>
          </a:xfrm>
        </p:spPr>
      </p:pic>
      <p:sp>
        <p:nvSpPr>
          <p:cNvPr id="5127" name="文本占位符 5126"/>
          <p:cNvSpPr>
            <a:spLocks noGrp="1"/>
          </p:cNvSpPr>
          <p:nvPr>
            <p:ph type="body" sz="half" idx="3"/>
          </p:nvPr>
        </p:nvSpPr>
        <p:spPr>
          <a:xfrm>
            <a:off x="395288" y="4797425"/>
            <a:ext cx="8229600" cy="1916113"/>
          </a:xfrm>
        </p:spPr>
        <p:txBody>
          <a:bodyPr/>
          <a:p>
            <a:pPr algn="ctr">
              <a:buClrTx/>
              <a:buSzTx/>
              <a:buFontTx/>
              <a:buNone/>
            </a:pPr>
            <a:r>
              <a:rPr lang="en-US" altLang="zh-CN" sz="2000"/>
              <a:t>Dust-Free Die-Cutting Workshop</a:t>
            </a:r>
            <a:r>
              <a:rPr lang="en-US" altLang="zh-CN" sz="2800"/>
              <a:t> </a:t>
            </a:r>
            <a:endParaRPr lang="en-US" altLang="zh-CN" sz="2800"/>
          </a:p>
        </p:txBody>
      </p:sp>
      <p:pic>
        <p:nvPicPr>
          <p:cNvPr id="5129" name="内容占位符 5128" descr="sb4"/>
          <p:cNvPicPr>
            <a:picLocks noChangeAspect="1"/>
          </p:cNvPicPr>
          <p:nvPr>
            <p:ph sz="quarter" idx="2"/>
          </p:nvPr>
        </p:nvPicPr>
        <p:blipFill>
          <a:blip r:embed="rId2"/>
          <a:stretch>
            <a:fillRect/>
          </a:stretch>
        </p:blipFill>
        <p:spPr>
          <a:xfrm>
            <a:off x="4500563" y="1628775"/>
            <a:ext cx="4032250" cy="2808288"/>
          </a:xfrm>
        </p:spPr>
      </p:pic>
      <p:sp>
        <p:nvSpPr>
          <p:cNvPr id="2" name="页脚占位符 1"/>
          <p:cNvSpPr>
            <a:spLocks noGrp="1"/>
          </p:cNvSpPr>
          <p:nvPr>
            <p:ph type="ftr" sz="quarter" idx="11"/>
          </p:nvPr>
        </p:nvSpPr>
        <p:spPr>
          <a:xfrm>
            <a:off x="1259840" y="5877560"/>
            <a:ext cx="7054215" cy="476250"/>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p:txBody>
      </p:sp>
      <p:pic>
        <p:nvPicPr>
          <p:cNvPr id="3" name="图片 2" descr="nuozhe_logo"/>
          <p:cNvPicPr>
            <a:picLocks noChangeAspect="1"/>
          </p:cNvPicPr>
          <p:nvPr/>
        </p:nvPicPr>
        <p:blipFill>
          <a:blip r:embed="rId3"/>
          <a:stretch>
            <a:fillRect/>
          </a:stretch>
        </p:blipFill>
        <p:spPr>
          <a:xfrm>
            <a:off x="1259840" y="5805170"/>
            <a:ext cx="587375" cy="528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4" name="标题 10243"/>
          <p:cNvSpPr>
            <a:spLocks noGrp="1"/>
          </p:cNvSpPr>
          <p:nvPr>
            <p:ph type="title"/>
          </p:nvPr>
        </p:nvSpPr>
        <p:spPr/>
        <p:txBody>
          <a:bodyPr anchor="ctr" anchorCtr="0">
            <a:scene3d>
              <a:camera prst="orthographicFront"/>
              <a:lightRig rig="threePt" dir="t"/>
            </a:scene3d>
          </a:bodyPr>
          <a:p>
            <a:r>
              <a:rPr lang="en-US" altLang="zh-C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PRODUCT SHOWCASE</a:t>
            </a:r>
            <a:endParaRPr lang="en-US" altLang="zh-CN"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247" name="文本占位符 10246"/>
          <p:cNvSpPr>
            <a:spLocks noGrp="1"/>
          </p:cNvSpPr>
          <p:nvPr>
            <p:ph type="body" sz="half" idx="3"/>
          </p:nvPr>
        </p:nvSpPr>
        <p:spPr>
          <a:xfrm>
            <a:off x="468313" y="4868863"/>
            <a:ext cx="8229600" cy="935037"/>
          </a:xfrm>
        </p:spPr>
        <p:txBody>
          <a:bodyPr/>
          <a:p>
            <a:pPr algn="ctr">
              <a:buClrTx/>
              <a:buSzTx/>
              <a:buFontTx/>
              <a:buNone/>
            </a:pPr>
            <a:r>
              <a:rPr lang="en-US" altLang="zh-CN" sz="1800">
                <a:solidFill>
                  <a:srgbClr val="000000"/>
                </a:solidFill>
                <a:ea typeface="Jost"/>
              </a:rPr>
              <a:t>Stamping Workshop</a:t>
            </a:r>
            <a:r>
              <a:rPr lang="en-US" altLang="zh-CN" sz="2800"/>
              <a:t> </a:t>
            </a:r>
            <a:endParaRPr lang="en-US" altLang="zh-CN" sz="2800" dirty="0"/>
          </a:p>
        </p:txBody>
      </p:sp>
      <p:pic>
        <p:nvPicPr>
          <p:cNvPr id="10249" name="内容占位符 10248" descr="sb5"/>
          <p:cNvPicPr>
            <a:picLocks noChangeAspect="1"/>
          </p:cNvPicPr>
          <p:nvPr>
            <p:ph sz="quarter" idx="1"/>
          </p:nvPr>
        </p:nvPicPr>
        <p:blipFill>
          <a:blip r:embed="rId1"/>
          <a:stretch>
            <a:fillRect/>
          </a:stretch>
        </p:blipFill>
        <p:spPr>
          <a:xfrm>
            <a:off x="395288" y="1844675"/>
            <a:ext cx="3960812" cy="2640013"/>
          </a:xfrm>
        </p:spPr>
      </p:pic>
      <p:pic>
        <p:nvPicPr>
          <p:cNvPr id="10250" name="内容占位符 10249" descr="cyscx"/>
          <p:cNvPicPr>
            <a:picLocks noChangeAspect="1"/>
          </p:cNvPicPr>
          <p:nvPr>
            <p:ph sz="quarter" idx="2"/>
          </p:nvPr>
        </p:nvPicPr>
        <p:blipFill>
          <a:blip r:embed="rId2"/>
          <a:stretch>
            <a:fillRect/>
          </a:stretch>
        </p:blipFill>
        <p:spPr>
          <a:xfrm>
            <a:off x="4500563" y="1844675"/>
            <a:ext cx="3960812" cy="2640013"/>
          </a:xfrm>
        </p:spPr>
      </p:pic>
      <p:sp>
        <p:nvSpPr>
          <p:cNvPr id="2" name="页脚占位符 1"/>
          <p:cNvSpPr>
            <a:spLocks noGrp="1"/>
          </p:cNvSpPr>
          <p:nvPr>
            <p:ph type="ftr" sz="quarter" idx="11"/>
          </p:nvPr>
        </p:nvSpPr>
        <p:spPr>
          <a:xfrm>
            <a:off x="1403985" y="5877560"/>
            <a:ext cx="6649085" cy="603885"/>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p:txBody>
      </p:sp>
      <p:pic>
        <p:nvPicPr>
          <p:cNvPr id="3" name="图片 2" descr="nuozhe_logo"/>
          <p:cNvPicPr>
            <a:picLocks noChangeAspect="1"/>
          </p:cNvPicPr>
          <p:nvPr/>
        </p:nvPicPr>
        <p:blipFill>
          <a:blip r:embed="rId3"/>
          <a:stretch>
            <a:fillRect/>
          </a:stretch>
        </p:blipFill>
        <p:spPr>
          <a:xfrm>
            <a:off x="1187450" y="5781675"/>
            <a:ext cx="601980" cy="5416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p:txBody>
          <a:bodyPr anchor="ctr" anchorCtr="0">
            <a:scene3d>
              <a:camera prst="orthographicFront"/>
              <a:lightRig rig="threePt" dir="t"/>
            </a:scene3d>
          </a:bodyPr>
          <a:p>
            <a:r>
              <a:rPr lang="en-US" altLang="zh-C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PRODUCT SHOWCASE</a:t>
            </a:r>
            <a:endParaRPr lang="en-US" altLang="zh-CN"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3318" name="文本占位符 13317"/>
          <p:cNvSpPr>
            <a:spLocks noGrp="1"/>
          </p:cNvSpPr>
          <p:nvPr>
            <p:ph type="body" sz="half" idx="3"/>
          </p:nvPr>
        </p:nvSpPr>
        <p:spPr>
          <a:xfrm>
            <a:off x="468313" y="4581525"/>
            <a:ext cx="8229600" cy="1760538"/>
          </a:xfrm>
        </p:spPr>
        <p:txBody>
          <a:bodyPr/>
          <a:p>
            <a:pPr algn="ctr">
              <a:buClrTx/>
              <a:buSzTx/>
              <a:buFontTx/>
              <a:buNone/>
            </a:pPr>
            <a:r>
              <a:rPr lang="en-US" altLang="zh-CN" sz="1800"/>
              <a:t>Stamping operation</a:t>
            </a:r>
            <a:r>
              <a:rPr lang="en-US" altLang="zh-CN" sz="2800"/>
              <a:t> </a:t>
            </a:r>
            <a:endParaRPr lang="en-US" altLang="zh-CN" sz="2800" dirty="0"/>
          </a:p>
        </p:txBody>
      </p:sp>
      <p:pic>
        <p:nvPicPr>
          <p:cNvPr id="13319" name="内容占位符 13318" descr="cycz"/>
          <p:cNvPicPr>
            <a:picLocks noChangeAspect="1"/>
          </p:cNvPicPr>
          <p:nvPr>
            <p:ph sz="quarter" idx="1"/>
          </p:nvPr>
        </p:nvPicPr>
        <p:blipFill>
          <a:blip r:embed="rId1"/>
          <a:stretch>
            <a:fillRect/>
          </a:stretch>
        </p:blipFill>
        <p:spPr>
          <a:xfrm>
            <a:off x="539750" y="1484313"/>
            <a:ext cx="3960813" cy="2640012"/>
          </a:xfrm>
        </p:spPr>
      </p:pic>
      <p:pic>
        <p:nvPicPr>
          <p:cNvPr id="13320" name="内容占位符 13319" descr="cyj"/>
          <p:cNvPicPr>
            <a:picLocks noChangeAspect="1"/>
          </p:cNvPicPr>
          <p:nvPr>
            <p:ph sz="quarter" idx="2"/>
          </p:nvPr>
        </p:nvPicPr>
        <p:blipFill>
          <a:blip r:embed="rId2"/>
          <a:stretch>
            <a:fillRect/>
          </a:stretch>
        </p:blipFill>
        <p:spPr>
          <a:xfrm>
            <a:off x="4716463" y="1509713"/>
            <a:ext cx="3941762" cy="2627312"/>
          </a:xfrm>
        </p:spPr>
      </p:pic>
      <p:sp>
        <p:nvSpPr>
          <p:cNvPr id="2" name="页脚占位符 1"/>
          <p:cNvSpPr>
            <a:spLocks noGrp="1"/>
          </p:cNvSpPr>
          <p:nvPr>
            <p:ph type="ftr" sz="quarter" idx="11"/>
          </p:nvPr>
        </p:nvSpPr>
        <p:spPr>
          <a:xfrm>
            <a:off x="1691640" y="5661025"/>
            <a:ext cx="6418580" cy="476250"/>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p:txBody>
      </p:sp>
      <p:pic>
        <p:nvPicPr>
          <p:cNvPr id="3" name="图片 2" descr="nuozhe_logo"/>
          <p:cNvPicPr>
            <a:picLocks noChangeAspect="1"/>
          </p:cNvPicPr>
          <p:nvPr/>
        </p:nvPicPr>
        <p:blipFill>
          <a:blip r:embed="rId3"/>
          <a:stretch>
            <a:fillRect/>
          </a:stretch>
        </p:blipFill>
        <p:spPr>
          <a:xfrm>
            <a:off x="1331595" y="5517515"/>
            <a:ext cx="680085" cy="6115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p:txBody>
          <a:bodyPr anchor="ctr" anchorCtr="0">
            <a:scene3d>
              <a:camera prst="orthographicFront"/>
              <a:lightRig rig="threePt" dir="t"/>
            </a:scene3d>
          </a:bodyPr>
          <a:p>
            <a:r>
              <a:rPr lang="en-US" altLang="zh-C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PRODUCT SHOWCASE</a:t>
            </a:r>
            <a:endParaRPr lang="en-US" altLang="zh-CN"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5366" name="文本占位符 15365"/>
          <p:cNvSpPr>
            <a:spLocks noGrp="1"/>
          </p:cNvSpPr>
          <p:nvPr>
            <p:ph type="body" sz="half" idx="3"/>
          </p:nvPr>
        </p:nvSpPr>
        <p:spPr>
          <a:xfrm>
            <a:off x="468313" y="4652963"/>
            <a:ext cx="8229600" cy="1544637"/>
          </a:xfrm>
        </p:spPr>
        <p:txBody>
          <a:bodyPr/>
          <a:p>
            <a:pPr algn="ctr">
              <a:buClrTx/>
              <a:buSzTx/>
              <a:buFontTx/>
              <a:buNone/>
            </a:pPr>
            <a:r>
              <a:rPr lang="en-US" altLang="zh-CN" sz="1800"/>
              <a:t>MQ-320/420H Die Cutting Machine</a:t>
            </a:r>
            <a:r>
              <a:rPr lang="en-US" altLang="zh-CN" sz="2800"/>
              <a:t> </a:t>
            </a:r>
            <a:endParaRPr lang="en-US" altLang="zh-CN" sz="2800" dirty="0"/>
          </a:p>
        </p:txBody>
      </p:sp>
      <p:pic>
        <p:nvPicPr>
          <p:cNvPr id="15367" name="内容占位符 15366" descr="mny"/>
          <p:cNvPicPr>
            <a:picLocks noChangeAspect="1"/>
          </p:cNvPicPr>
          <p:nvPr>
            <p:ph sz="quarter" idx="1"/>
          </p:nvPr>
        </p:nvPicPr>
        <p:blipFill>
          <a:blip r:embed="rId1"/>
          <a:stretch>
            <a:fillRect/>
          </a:stretch>
        </p:blipFill>
        <p:spPr>
          <a:xfrm>
            <a:off x="1116013" y="1412875"/>
            <a:ext cx="3311525" cy="3114675"/>
          </a:xfrm>
        </p:spPr>
      </p:pic>
      <p:pic>
        <p:nvPicPr>
          <p:cNvPr id="15368" name="内容占位符 15367" descr="mqj"/>
          <p:cNvPicPr>
            <a:picLocks noChangeAspect="1"/>
          </p:cNvPicPr>
          <p:nvPr>
            <p:ph sz="quarter" idx="2"/>
          </p:nvPr>
        </p:nvPicPr>
        <p:blipFill>
          <a:blip r:embed="rId2"/>
          <a:stretch>
            <a:fillRect/>
          </a:stretch>
        </p:blipFill>
        <p:spPr>
          <a:xfrm>
            <a:off x="5219700" y="1341438"/>
            <a:ext cx="2894013" cy="3240087"/>
          </a:xfrm>
        </p:spPr>
      </p:pic>
      <p:sp>
        <p:nvSpPr>
          <p:cNvPr id="2" name="页脚占位符 1"/>
          <p:cNvSpPr>
            <a:spLocks noGrp="1"/>
          </p:cNvSpPr>
          <p:nvPr>
            <p:ph type="ftr" sz="quarter" idx="11"/>
          </p:nvPr>
        </p:nvSpPr>
        <p:spPr>
          <a:xfrm>
            <a:off x="1331595" y="5830570"/>
            <a:ext cx="7078345" cy="476250"/>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p:txBody>
      </p:sp>
      <p:pic>
        <p:nvPicPr>
          <p:cNvPr id="3" name="图片 2" descr="nuozhe_logo"/>
          <p:cNvPicPr>
            <a:picLocks noChangeAspect="1"/>
          </p:cNvPicPr>
          <p:nvPr/>
        </p:nvPicPr>
        <p:blipFill>
          <a:blip r:embed="rId3"/>
          <a:stretch>
            <a:fillRect/>
          </a:stretch>
        </p:blipFill>
        <p:spPr>
          <a:xfrm>
            <a:off x="1331595" y="5733415"/>
            <a:ext cx="638810" cy="5734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p:txBody>
          <a:bodyPr anchor="ctr" anchorCtr="0">
            <a:scene3d>
              <a:camera prst="orthographicFront"/>
              <a:lightRig rig="threePt" dir="t"/>
            </a:scene3d>
          </a:bodyPr>
          <a:p>
            <a:r>
              <a:rPr lang="en-US" altLang="zh-C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PRODUCT SHOWCASE</a:t>
            </a:r>
            <a:endParaRPr lang="en-US" altLang="zh-CN"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7423" name="文本占位符 17422"/>
          <p:cNvSpPr>
            <a:spLocks noGrp="1"/>
          </p:cNvSpPr>
          <p:nvPr>
            <p:ph type="body" sz="half" idx="3"/>
          </p:nvPr>
        </p:nvSpPr>
        <p:spPr>
          <a:xfrm>
            <a:off x="468630" y="4394200"/>
            <a:ext cx="8229600" cy="1948180"/>
          </a:xfrm>
        </p:spPr>
        <p:txBody>
          <a:bodyPr/>
          <a:p>
            <a:pPr algn="ctr">
              <a:buClrTx/>
              <a:buSzTx/>
              <a:buFontTx/>
              <a:buNone/>
            </a:pPr>
            <a:r>
              <a:rPr lang="en-US" altLang="zh-CN" sz="1800"/>
              <a:t>Connectors, laptops, headphones, wireless chargers </a:t>
            </a:r>
            <a:endParaRPr lang="en-US" altLang="zh-CN" sz="1800"/>
          </a:p>
          <a:p>
            <a:pPr algn="ctr">
              <a:buClrTx/>
              <a:buSzTx/>
              <a:buFontTx/>
              <a:buNone/>
            </a:pPr>
            <a:r>
              <a:rPr lang="en-US" altLang="zh-CN" sz="1800"/>
              <a:t>and other precision components</a:t>
            </a:r>
            <a:r>
              <a:rPr lang="en-US" altLang="zh-CN" sz="2800"/>
              <a:t> </a:t>
            </a:r>
            <a:endParaRPr lang="en-US" altLang="zh-CN" sz="2800" dirty="0"/>
          </a:p>
        </p:txBody>
      </p:sp>
      <p:pic>
        <p:nvPicPr>
          <p:cNvPr id="17424" name="内容占位符 17423" descr="mqdzpj"/>
          <p:cNvPicPr>
            <a:picLocks noChangeAspect="1"/>
          </p:cNvPicPr>
          <p:nvPr>
            <p:ph sz="quarter" idx="1"/>
          </p:nvPr>
        </p:nvPicPr>
        <p:blipFill>
          <a:blip r:embed="rId1"/>
          <a:stretch>
            <a:fillRect/>
          </a:stretch>
        </p:blipFill>
        <p:spPr>
          <a:xfrm>
            <a:off x="468313" y="1341438"/>
            <a:ext cx="3887787" cy="2682875"/>
          </a:xfrm>
        </p:spPr>
      </p:pic>
      <p:pic>
        <p:nvPicPr>
          <p:cNvPr id="17425" name="内容占位符 17424" descr="dzjmpj"/>
          <p:cNvPicPr>
            <a:picLocks noChangeAspect="1"/>
          </p:cNvPicPr>
          <p:nvPr>
            <p:ph sz="quarter" idx="2"/>
          </p:nvPr>
        </p:nvPicPr>
        <p:blipFill>
          <a:blip r:embed="rId2"/>
          <a:stretch>
            <a:fillRect/>
          </a:stretch>
        </p:blipFill>
        <p:spPr>
          <a:xfrm>
            <a:off x="4500563" y="1341438"/>
            <a:ext cx="4032250" cy="2689225"/>
          </a:xfrm>
        </p:spPr>
      </p:pic>
      <p:sp>
        <p:nvSpPr>
          <p:cNvPr id="2" name="页脚占位符 1"/>
          <p:cNvSpPr>
            <a:spLocks noGrp="1"/>
          </p:cNvSpPr>
          <p:nvPr>
            <p:ph type="ftr" sz="quarter" idx="11"/>
          </p:nvPr>
        </p:nvSpPr>
        <p:spPr>
          <a:xfrm>
            <a:off x="1475740" y="5661025"/>
            <a:ext cx="6950710" cy="476250"/>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sz="1800" dirty="0">
              <a:latin typeface="Arial" panose="020B0604020202020204" pitchFamily="34" charset="0"/>
            </a:endParaRPr>
          </a:p>
          <a:p>
            <a:pPr lvl="0"/>
            <a:endParaRPr lang="zh-CN" altLang="en-US" sz="1800" dirty="0">
              <a:latin typeface="Arial" panose="020B0604020202020204" pitchFamily="34" charset="0"/>
            </a:endParaRPr>
          </a:p>
        </p:txBody>
      </p:sp>
      <p:pic>
        <p:nvPicPr>
          <p:cNvPr id="3" name="图片 2" descr="nuozhe_logo"/>
          <p:cNvPicPr>
            <a:picLocks noChangeAspect="1"/>
          </p:cNvPicPr>
          <p:nvPr/>
        </p:nvPicPr>
        <p:blipFill>
          <a:blip r:embed="rId3"/>
          <a:stretch>
            <a:fillRect/>
          </a:stretch>
        </p:blipFill>
        <p:spPr>
          <a:xfrm>
            <a:off x="1331595" y="5555615"/>
            <a:ext cx="647700" cy="5816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p:txBody>
          <a:bodyPr anchor="ctr" anchorCtr="0">
            <a:scene3d>
              <a:camera prst="orthographicFront"/>
              <a:lightRig rig="threePt" dir="t"/>
            </a:scene3d>
          </a:bodyPr>
          <a:p>
            <a:r>
              <a:rPr lang="en-US" altLang="zh-C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PRODUCT SHOWCASE</a:t>
            </a:r>
            <a:endParaRPr lang="en-US" altLang="zh-CN"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3" name="内容占位符 2" descr="ywcs"/>
          <p:cNvPicPr>
            <a:picLocks noChangeAspect="1"/>
          </p:cNvPicPr>
          <p:nvPr>
            <p:ph sz="quarter" idx="2"/>
          </p:nvPr>
        </p:nvPicPr>
        <p:blipFill>
          <a:blip r:embed="rId1"/>
          <a:stretch>
            <a:fillRect/>
          </a:stretch>
        </p:blipFill>
        <p:spPr>
          <a:xfrm>
            <a:off x="4212590" y="1702435"/>
            <a:ext cx="4468495" cy="1826895"/>
          </a:xfrm>
          <a:prstGeom prst="rect">
            <a:avLst/>
          </a:prstGeom>
        </p:spPr>
      </p:pic>
      <p:sp>
        <p:nvSpPr>
          <p:cNvPr id="24582" name="文本占位符 24581"/>
          <p:cNvSpPr>
            <a:spLocks noGrp="1"/>
          </p:cNvSpPr>
          <p:nvPr>
            <p:ph type="body" sz="half" idx="3"/>
          </p:nvPr>
        </p:nvSpPr>
        <p:spPr>
          <a:xfrm>
            <a:off x="395605" y="4293235"/>
            <a:ext cx="8229600" cy="1419860"/>
          </a:xfrm>
        </p:spPr>
        <p:txBody>
          <a:bodyPr/>
          <a:p>
            <a:pPr>
              <a:buClrTx/>
              <a:buSzTx/>
              <a:buFontTx/>
              <a:buNone/>
            </a:pPr>
            <a:r>
              <a:rPr lang="en-US" altLang="zh-CN" sz="1800" dirty="0"/>
              <a:t>      Automated Forming Machine                             Salt Spray Test</a:t>
            </a:r>
            <a:endParaRPr lang="en-US" altLang="zh-CN" sz="1800" dirty="0"/>
          </a:p>
        </p:txBody>
      </p:sp>
      <p:pic>
        <p:nvPicPr>
          <p:cNvPr id="2" name="内容占位符 1" descr="zxj"/>
          <p:cNvPicPr>
            <a:picLocks noChangeAspect="1"/>
          </p:cNvPicPr>
          <p:nvPr>
            <p:ph sz="quarter" idx="1"/>
          </p:nvPr>
        </p:nvPicPr>
        <p:blipFill>
          <a:blip r:embed="rId2"/>
          <a:stretch>
            <a:fillRect/>
          </a:stretch>
        </p:blipFill>
        <p:spPr>
          <a:xfrm>
            <a:off x="395605" y="1574800"/>
            <a:ext cx="3786505" cy="1985645"/>
          </a:xfrm>
          <a:prstGeom prst="rect">
            <a:avLst/>
          </a:prstGeom>
        </p:spPr>
      </p:pic>
      <p:sp>
        <p:nvSpPr>
          <p:cNvPr id="4" name="页脚占位符 3"/>
          <p:cNvSpPr>
            <a:spLocks noGrp="1"/>
          </p:cNvSpPr>
          <p:nvPr>
            <p:ph type="ftr" sz="quarter" idx="11"/>
          </p:nvPr>
        </p:nvSpPr>
        <p:spPr>
          <a:xfrm>
            <a:off x="984250" y="5627370"/>
            <a:ext cx="7640955" cy="476250"/>
          </a:xfrm>
        </p:spPr>
        <p:txBody>
          <a:bodyPr/>
          <a:p>
            <a:pPr lvl="0"/>
            <a:r>
              <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sym typeface="+mn-ea"/>
              </a:rPr>
              <a:t>KUNSHAN ELNUOZHE ELECTRONIC TECHNOLOGY CO., LTD.</a:t>
            </a:r>
            <a:endParaRPr lang="en-US" altLang="zh-CN" sz="1800" dirty="0">
              <a:gradFill>
                <a:gsLst>
                  <a:gs pos="21000">
                    <a:srgbClr val="53575C"/>
                  </a:gs>
                  <a:gs pos="88000">
                    <a:srgbClr val="C5C7CA"/>
                  </a:gs>
                </a:gsLst>
                <a:lin ang="5400000"/>
              </a:gradFill>
              <a:effectLst/>
              <a:latin typeface="华文琥珀" panose="02010800040101010101" charset="-122"/>
              <a:ea typeface="华文琥珀" panose="02010800040101010101" charset="-122"/>
            </a:endParaRPr>
          </a:p>
          <a:p>
            <a:pPr lvl="0"/>
            <a:endParaRPr lang="zh-CN" altLang="en-US" dirty="0">
              <a:latin typeface="Arial" panose="020B0604020202020204" pitchFamily="34" charset="0"/>
            </a:endParaRPr>
          </a:p>
          <a:p>
            <a:pPr lvl="0"/>
            <a:endParaRPr lang="zh-CN" altLang="en-US" dirty="0">
              <a:latin typeface="Arial" panose="020B0604020202020204" pitchFamily="34" charset="0"/>
            </a:endParaRPr>
          </a:p>
        </p:txBody>
      </p:sp>
      <p:pic>
        <p:nvPicPr>
          <p:cNvPr id="5" name="图片 4" descr="nuozhe_logo"/>
          <p:cNvPicPr>
            <a:picLocks noChangeAspect="1"/>
          </p:cNvPicPr>
          <p:nvPr/>
        </p:nvPicPr>
        <p:blipFill>
          <a:blip r:embed="rId3"/>
          <a:stretch>
            <a:fillRect/>
          </a:stretch>
        </p:blipFill>
        <p:spPr>
          <a:xfrm>
            <a:off x="1187450" y="5500370"/>
            <a:ext cx="671830" cy="603250"/>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2742</Words>
  <Application>WPS 演示</Application>
  <PresentationFormat>在屏幕上显示</PresentationFormat>
  <Paragraphs>80</Paragraphs>
  <Slides>10</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宋体</vt:lpstr>
      <vt:lpstr>Wingdings</vt:lpstr>
      <vt:lpstr>华文琥珀</vt:lpstr>
      <vt:lpstr>Jost</vt:lpstr>
      <vt:lpstr>Segoe Print</vt:lpstr>
      <vt:lpstr>微软雅黑</vt:lpstr>
      <vt:lpstr>Arial Unicode MS</vt:lpstr>
      <vt:lpstr>默认设计模板</vt:lpstr>
      <vt:lpstr>PowerPoint 演示文稿</vt:lpstr>
      <vt:lpstr>COMPANY PROFILE</vt:lpstr>
      <vt:lpstr>MAIN BUSINESS</vt:lpstr>
      <vt:lpstr>PRODUCT SHOWCASE</vt:lpstr>
      <vt:lpstr>PRODUCT SHOWCASE</vt:lpstr>
      <vt:lpstr>PRODUCT SHOWCASE</vt:lpstr>
      <vt:lpstr>PRODUCT SHOWCASE</vt:lpstr>
      <vt:lpstr>PRODUCT SHOWCASE</vt:lpstr>
      <vt:lpstr>PRODUCT SHOWCASE</vt:lpstr>
      <vt:lpstr>CONTACT US</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Administrator</cp:lastModifiedBy>
  <cp:revision>11</cp:revision>
  <dcterms:created xsi:type="dcterms:W3CDTF">2025-04-02T03:07:00Z</dcterms:created>
  <dcterms:modified xsi:type="dcterms:W3CDTF">2025-04-13T10:16:51Z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DD5A5AB35F0340549FA31B7577A46AD6_12</vt:lpwstr>
  </property>
  <property fmtid="{D5CDD505-2E9C-101B-9397-08002B2CF9AE}" pid="3" name="KSOProductBuildVer">
    <vt:lpwstr>2052-12.1.0.20784</vt:lpwstr>
  </property>
</Properties>
</file>